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7" r:id="rId4"/>
    <p:sldMasterId id="2147483699" r:id="rId5"/>
    <p:sldMasterId id="2147483711" r:id="rId6"/>
    <p:sldMasterId id="2147483723" r:id="rId7"/>
    <p:sldMasterId id="2147483736" r:id="rId8"/>
  </p:sldMasterIdLst>
  <p:notesMasterIdLst>
    <p:notesMasterId r:id="rId21"/>
  </p:notesMasterIdLst>
  <p:sldIdLst>
    <p:sldId id="351" r:id="rId9"/>
    <p:sldId id="287" r:id="rId10"/>
    <p:sldId id="334" r:id="rId11"/>
    <p:sldId id="375" r:id="rId12"/>
    <p:sldId id="376" r:id="rId13"/>
    <p:sldId id="377" r:id="rId14"/>
    <p:sldId id="335" r:id="rId15"/>
    <p:sldId id="344" r:id="rId16"/>
    <p:sldId id="353" r:id="rId17"/>
    <p:sldId id="354" r:id="rId18"/>
    <p:sldId id="355" r:id="rId19"/>
    <p:sldId id="34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6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59"/>
        <p:guide pos="38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23/02/2021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815"/>
            <a:ext cx="12192000" cy="6856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23" y="66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4" y="3429093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699" tIns="60848" rIns="121699" bIns="60848" numCol="1" rtlCol="0" anchor="ctr" anchorCtr="0" compatLnSpc="1"/>
          <a:lstStyle/>
          <a:p>
            <a:pPr algn="ctr" defTabSz="106426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91" y="98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699" tIns="60848" rIns="121699" bIns="60848" numCol="1" rtlCol="0" anchor="ctr" anchorCtr="0" compatLnSpc="1"/>
          <a:lstStyle/>
          <a:p>
            <a:pPr algn="ctr" defTabSz="106426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33" y="991473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699" tIns="60848" rIns="121699" bIns="60848" numCol="1" rtlCol="0" anchor="ctr" anchorCtr="0" compatLnSpc="1"/>
          <a:lstStyle/>
          <a:p>
            <a:pPr algn="ctr" defTabSz="106426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721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28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04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50" y="93"/>
            <a:ext cx="940541" cy="673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1" y="275242"/>
            <a:ext cx="10973011" cy="1142647"/>
          </a:xfrm>
          <a:prstGeom prst="rect">
            <a:avLst/>
          </a:prstGeom>
        </p:spPr>
        <p:txBody>
          <a:bodyPr lIns="91307" tIns="45675" rIns="91307" bIns="4567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11" y="1599791"/>
            <a:ext cx="10973011" cy="4526153"/>
          </a:xfrm>
          <a:prstGeom prst="rect">
            <a:avLst/>
          </a:prstGeom>
        </p:spPr>
        <p:txBody>
          <a:bodyPr lIns="91307" tIns="45675" rIns="91307" bIns="4567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60"/>
            <a:ext cx="10363516" cy="1360596"/>
          </a:xfrm>
          <a:prstGeom prst="rect">
            <a:avLst/>
          </a:prstGeom>
        </p:spPr>
        <p:txBody>
          <a:bodyPr lIns="91307" tIns="45675" rIns="91307" bIns="45675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70"/>
            <a:ext cx="10363516" cy="1500255"/>
          </a:xfrm>
          <a:prstGeom prst="rect">
            <a:avLst/>
          </a:prstGeom>
        </p:spPr>
        <p:txBody>
          <a:bodyPr lIns="91307" tIns="45675" rIns="91307" bIns="45675" anchor="b"/>
          <a:lstStyle>
            <a:lvl1pPr marL="0" indent="0">
              <a:buNone/>
              <a:defRPr sz="2700"/>
            </a:lvl1pPr>
            <a:lvl2pPr marL="608330" indent="0">
              <a:buNone/>
              <a:defRPr sz="2400"/>
            </a:lvl2pPr>
            <a:lvl3pPr marL="1216660" indent="0">
              <a:buNone/>
              <a:defRPr sz="2100"/>
            </a:lvl3pPr>
            <a:lvl4pPr marL="1825625" indent="0">
              <a:buNone/>
              <a:defRPr sz="1900"/>
            </a:lvl4pPr>
            <a:lvl5pPr marL="2433955" indent="0">
              <a:buNone/>
              <a:defRPr sz="1900"/>
            </a:lvl5pPr>
            <a:lvl6pPr marL="3042285" indent="0">
              <a:buNone/>
              <a:defRPr sz="1900"/>
            </a:lvl6pPr>
            <a:lvl7pPr marL="3650615" indent="0">
              <a:buNone/>
              <a:defRPr sz="1900"/>
            </a:lvl7pPr>
            <a:lvl8pPr marL="4259580" indent="0">
              <a:buNone/>
              <a:defRPr sz="1900"/>
            </a:lvl8pPr>
            <a:lvl9pPr marL="486791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1" y="275242"/>
            <a:ext cx="10973011" cy="1142647"/>
          </a:xfrm>
          <a:prstGeom prst="rect">
            <a:avLst/>
          </a:prstGeom>
        </p:spPr>
        <p:txBody>
          <a:bodyPr lIns="91307" tIns="45675" rIns="91307" bIns="4567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6" y="1599791"/>
            <a:ext cx="5383865" cy="4526153"/>
          </a:xfrm>
          <a:prstGeom prst="rect">
            <a:avLst/>
          </a:prstGeom>
        </p:spPr>
        <p:txBody>
          <a:bodyPr lIns="91307" tIns="45675" rIns="91307" bIns="45675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48" y="1599791"/>
            <a:ext cx="5385983" cy="4526153"/>
          </a:xfrm>
          <a:prstGeom prst="rect">
            <a:avLst/>
          </a:prstGeom>
        </p:spPr>
        <p:txBody>
          <a:bodyPr lIns="91307" tIns="45675" rIns="91307" bIns="45675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1" y="275242"/>
            <a:ext cx="10973011" cy="1142647"/>
          </a:xfrm>
          <a:prstGeom prst="rect">
            <a:avLst/>
          </a:prstGeom>
        </p:spPr>
        <p:txBody>
          <a:bodyPr lIns="91307" tIns="45675" rIns="91307" bIns="4567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3" y="1534133"/>
            <a:ext cx="5385983" cy="641151"/>
          </a:xfrm>
          <a:prstGeom prst="rect">
            <a:avLst/>
          </a:prstGeom>
        </p:spPr>
        <p:txBody>
          <a:bodyPr lIns="91307" tIns="45675" rIns="91307" bIns="45675"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6660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3955" indent="0">
              <a:buNone/>
              <a:defRPr sz="2100" b="1"/>
            </a:lvl5pPr>
            <a:lvl6pPr marL="3042285" indent="0">
              <a:buNone/>
              <a:defRPr sz="2100" b="1"/>
            </a:lvl6pPr>
            <a:lvl7pPr marL="3650615" indent="0">
              <a:buNone/>
              <a:defRPr sz="2100" b="1"/>
            </a:lvl7pPr>
            <a:lvl8pPr marL="4259580" indent="0">
              <a:buNone/>
              <a:defRPr sz="2100" b="1"/>
            </a:lvl8pPr>
            <a:lvl9pPr marL="4867910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3" y="2175336"/>
            <a:ext cx="5385983" cy="3950599"/>
          </a:xfrm>
          <a:prstGeom prst="rect">
            <a:avLst/>
          </a:prstGeom>
        </p:spPr>
        <p:txBody>
          <a:bodyPr lIns="91307" tIns="45675" rIns="91307" bIns="45675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00" y="1534133"/>
            <a:ext cx="5388097" cy="641151"/>
          </a:xfrm>
          <a:prstGeom prst="rect">
            <a:avLst/>
          </a:prstGeom>
        </p:spPr>
        <p:txBody>
          <a:bodyPr lIns="91307" tIns="45675" rIns="91307" bIns="45675"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6660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3955" indent="0">
              <a:buNone/>
              <a:defRPr sz="2100" b="1"/>
            </a:lvl5pPr>
            <a:lvl6pPr marL="3042285" indent="0">
              <a:buNone/>
              <a:defRPr sz="2100" b="1"/>
            </a:lvl6pPr>
            <a:lvl7pPr marL="3650615" indent="0">
              <a:buNone/>
              <a:defRPr sz="2100" b="1"/>
            </a:lvl7pPr>
            <a:lvl8pPr marL="4259580" indent="0">
              <a:buNone/>
              <a:defRPr sz="2100" b="1"/>
            </a:lvl8pPr>
            <a:lvl9pPr marL="4867910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00" y="2175336"/>
            <a:ext cx="5388097" cy="3950599"/>
          </a:xfrm>
          <a:prstGeom prst="rect">
            <a:avLst/>
          </a:prstGeom>
        </p:spPr>
        <p:txBody>
          <a:bodyPr lIns="91307" tIns="45675" rIns="91307" bIns="45675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1" y="275242"/>
            <a:ext cx="10973011" cy="1142647"/>
          </a:xfrm>
          <a:prstGeom prst="rect">
            <a:avLst/>
          </a:prstGeom>
        </p:spPr>
        <p:txBody>
          <a:bodyPr lIns="91307" tIns="45675" rIns="91307" bIns="45675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4" y="273090"/>
            <a:ext cx="4010388" cy="1161691"/>
          </a:xfrm>
          <a:prstGeom prst="rect">
            <a:avLst/>
          </a:prstGeom>
        </p:spPr>
        <p:txBody>
          <a:bodyPr lIns="91307" tIns="45675" rIns="91307" bIns="4567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095"/>
            <a:ext cx="6816600" cy="5852893"/>
          </a:xfrm>
          <a:prstGeom prst="rect">
            <a:avLst/>
          </a:prstGeom>
        </p:spPr>
        <p:txBody>
          <a:bodyPr lIns="91307" tIns="45675" rIns="91307" bIns="4567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04" y="1434699"/>
            <a:ext cx="4010388" cy="4691203"/>
          </a:xfrm>
          <a:prstGeom prst="rect">
            <a:avLst/>
          </a:prstGeom>
        </p:spPr>
        <p:txBody>
          <a:bodyPr lIns="91307" tIns="45675" rIns="91307" bIns="45675"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6660" indent="0">
              <a:buNone/>
              <a:defRPr sz="1300"/>
            </a:lvl3pPr>
            <a:lvl4pPr marL="1825625" indent="0">
              <a:buNone/>
              <a:defRPr sz="1200"/>
            </a:lvl4pPr>
            <a:lvl5pPr marL="2433955" indent="0">
              <a:buNone/>
              <a:defRPr sz="1200"/>
            </a:lvl5pPr>
            <a:lvl6pPr marL="3042285" indent="0">
              <a:buNone/>
              <a:defRPr sz="1200"/>
            </a:lvl6pPr>
            <a:lvl7pPr marL="3650615" indent="0">
              <a:buNone/>
              <a:defRPr sz="1200"/>
            </a:lvl7pPr>
            <a:lvl8pPr marL="4259580" indent="0">
              <a:buNone/>
              <a:defRPr sz="1200"/>
            </a:lvl8pPr>
            <a:lvl9pPr marL="486791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21" y="4801249"/>
            <a:ext cx="7316045" cy="567092"/>
          </a:xfrm>
          <a:prstGeom prst="rect">
            <a:avLst/>
          </a:prstGeom>
        </p:spPr>
        <p:txBody>
          <a:bodyPr lIns="91307" tIns="45675" rIns="91307" bIns="4567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21" y="613690"/>
            <a:ext cx="7316045" cy="4113531"/>
          </a:xfrm>
          <a:prstGeom prst="rect">
            <a:avLst/>
          </a:prstGeom>
        </p:spPr>
        <p:txBody>
          <a:bodyPr lIns="91307" tIns="45675" rIns="91307" bIns="45675"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6660" indent="0">
              <a:buNone/>
              <a:defRPr sz="3200"/>
            </a:lvl3pPr>
            <a:lvl4pPr marL="1825625" indent="0">
              <a:buNone/>
              <a:defRPr sz="2700"/>
            </a:lvl4pPr>
            <a:lvl5pPr marL="2433955" indent="0">
              <a:buNone/>
              <a:defRPr sz="2700"/>
            </a:lvl5pPr>
            <a:lvl6pPr marL="3042285" indent="0">
              <a:buNone/>
              <a:defRPr sz="2700"/>
            </a:lvl6pPr>
            <a:lvl7pPr marL="3650615" indent="0">
              <a:buNone/>
              <a:defRPr sz="2700"/>
            </a:lvl7pPr>
            <a:lvl8pPr marL="4259580" indent="0">
              <a:buNone/>
              <a:defRPr sz="2700"/>
            </a:lvl8pPr>
            <a:lvl9pPr marL="4867910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21" y="5368439"/>
            <a:ext cx="7316045" cy="804085"/>
          </a:xfrm>
          <a:prstGeom prst="rect">
            <a:avLst/>
          </a:prstGeom>
        </p:spPr>
        <p:txBody>
          <a:bodyPr lIns="91307" tIns="45675" rIns="91307" bIns="45675"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6660" indent="0">
              <a:buNone/>
              <a:defRPr sz="1300"/>
            </a:lvl3pPr>
            <a:lvl4pPr marL="1825625" indent="0">
              <a:buNone/>
              <a:defRPr sz="1200"/>
            </a:lvl4pPr>
            <a:lvl5pPr marL="2433955" indent="0">
              <a:buNone/>
              <a:defRPr sz="1200"/>
            </a:lvl5pPr>
            <a:lvl6pPr marL="3042285" indent="0">
              <a:buNone/>
              <a:defRPr sz="1200"/>
            </a:lvl6pPr>
            <a:lvl7pPr marL="3650615" indent="0">
              <a:buNone/>
              <a:defRPr sz="1200"/>
            </a:lvl7pPr>
            <a:lvl8pPr marL="4259580" indent="0">
              <a:buNone/>
              <a:defRPr sz="1200"/>
            </a:lvl8pPr>
            <a:lvl9pPr marL="486791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1" y="275242"/>
            <a:ext cx="10973011" cy="1142647"/>
          </a:xfrm>
          <a:prstGeom prst="rect">
            <a:avLst/>
          </a:prstGeom>
        </p:spPr>
        <p:txBody>
          <a:bodyPr lIns="91307" tIns="45675" rIns="91307" bIns="4567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11" y="1599791"/>
            <a:ext cx="10973011" cy="4526153"/>
          </a:xfrm>
          <a:prstGeom prst="rect">
            <a:avLst/>
          </a:prstGeom>
        </p:spPr>
        <p:txBody>
          <a:bodyPr vert="eaVert" lIns="91307" tIns="45675" rIns="91307" bIns="4567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102"/>
            <a:ext cx="2742724" cy="5850779"/>
          </a:xfrm>
          <a:prstGeom prst="rect">
            <a:avLst/>
          </a:prstGeom>
        </p:spPr>
        <p:txBody>
          <a:bodyPr vert="eaVert" lIns="91307" tIns="45675" rIns="91307" bIns="4567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6" y="275102"/>
            <a:ext cx="8027123" cy="5850779"/>
          </a:xfrm>
          <a:prstGeom prst="rect">
            <a:avLst/>
          </a:prstGeom>
        </p:spPr>
        <p:txBody>
          <a:bodyPr vert="eaVert" lIns="91307" tIns="45675" rIns="91307" bIns="4567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0850" indent="0" algn="ctr">
              <a:buNone/>
              <a:defRPr sz="2000"/>
            </a:lvl2pPr>
            <a:lvl3pPr marL="902335" indent="0" algn="ctr">
              <a:buNone/>
              <a:defRPr sz="1800"/>
            </a:lvl3pPr>
            <a:lvl4pPr marL="1353185" indent="0" algn="ctr">
              <a:buNone/>
              <a:defRPr sz="1600"/>
            </a:lvl4pPr>
            <a:lvl5pPr marL="1804670" indent="0" algn="ctr">
              <a:buNone/>
              <a:defRPr sz="1600"/>
            </a:lvl5pPr>
            <a:lvl6pPr marL="2255520" indent="0" algn="ctr">
              <a:buNone/>
              <a:defRPr sz="1600"/>
            </a:lvl6pPr>
            <a:lvl7pPr marL="2707005" indent="0" algn="ctr">
              <a:buNone/>
              <a:defRPr sz="1600"/>
            </a:lvl7pPr>
            <a:lvl8pPr marL="3157855" indent="0" algn="ctr">
              <a:buNone/>
              <a:defRPr sz="1600"/>
            </a:lvl8pPr>
            <a:lvl9pPr marL="360934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08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70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93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50" indent="0">
              <a:buNone/>
              <a:defRPr sz="2000" b="1"/>
            </a:lvl2pPr>
            <a:lvl3pPr marL="902335" indent="0">
              <a:buNone/>
              <a:defRPr sz="1800" b="1"/>
            </a:lvl3pPr>
            <a:lvl4pPr marL="1353185" indent="0">
              <a:buNone/>
              <a:defRPr sz="1600" b="1"/>
            </a:lvl4pPr>
            <a:lvl5pPr marL="1804670" indent="0">
              <a:buNone/>
              <a:defRPr sz="1600" b="1"/>
            </a:lvl5pPr>
            <a:lvl6pPr marL="2255520" indent="0">
              <a:buNone/>
              <a:defRPr sz="1600" b="1"/>
            </a:lvl6pPr>
            <a:lvl7pPr marL="2707005" indent="0">
              <a:buNone/>
              <a:defRPr sz="1600" b="1"/>
            </a:lvl7pPr>
            <a:lvl8pPr marL="3157855" indent="0">
              <a:buNone/>
              <a:defRPr sz="1600" b="1"/>
            </a:lvl8pPr>
            <a:lvl9pPr marL="360934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92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50" indent="0">
              <a:buNone/>
              <a:defRPr sz="2000" b="1"/>
            </a:lvl2pPr>
            <a:lvl3pPr marL="902335" indent="0">
              <a:buNone/>
              <a:defRPr sz="1800" b="1"/>
            </a:lvl3pPr>
            <a:lvl4pPr marL="1353185" indent="0">
              <a:buNone/>
              <a:defRPr sz="1600" b="1"/>
            </a:lvl4pPr>
            <a:lvl5pPr marL="1804670" indent="0">
              <a:buNone/>
              <a:defRPr sz="1600" b="1"/>
            </a:lvl5pPr>
            <a:lvl6pPr marL="2255520" indent="0">
              <a:buNone/>
              <a:defRPr sz="1600" b="1"/>
            </a:lvl6pPr>
            <a:lvl7pPr marL="2707005" indent="0">
              <a:buNone/>
              <a:defRPr sz="1600" b="1"/>
            </a:lvl7pPr>
            <a:lvl8pPr marL="3157855" indent="0">
              <a:buNone/>
              <a:defRPr sz="1600" b="1"/>
            </a:lvl8pPr>
            <a:lvl9pPr marL="360934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92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6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0850" indent="0">
              <a:buNone/>
              <a:defRPr sz="1400"/>
            </a:lvl2pPr>
            <a:lvl3pPr marL="902335" indent="0">
              <a:buNone/>
              <a:defRPr sz="1200"/>
            </a:lvl3pPr>
            <a:lvl4pPr marL="1353185" indent="0">
              <a:buNone/>
              <a:defRPr sz="900"/>
            </a:lvl4pPr>
            <a:lvl5pPr marL="1804670" indent="0">
              <a:buNone/>
              <a:defRPr sz="900"/>
            </a:lvl5pPr>
            <a:lvl6pPr marL="2255520" indent="0">
              <a:buNone/>
              <a:defRPr sz="900"/>
            </a:lvl6pPr>
            <a:lvl7pPr marL="2707005" indent="0">
              <a:buNone/>
              <a:defRPr sz="900"/>
            </a:lvl7pPr>
            <a:lvl8pPr marL="3157855" indent="0">
              <a:buNone/>
              <a:defRPr sz="900"/>
            </a:lvl8pPr>
            <a:lvl9pPr marL="360934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9" y="987446"/>
            <a:ext cx="617220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50850" indent="0">
              <a:buNone/>
              <a:defRPr sz="2700"/>
            </a:lvl2pPr>
            <a:lvl3pPr marL="902335" indent="0">
              <a:buNone/>
              <a:defRPr sz="2400"/>
            </a:lvl3pPr>
            <a:lvl4pPr marL="1353185" indent="0">
              <a:buNone/>
              <a:defRPr sz="2000"/>
            </a:lvl4pPr>
            <a:lvl5pPr marL="1804670" indent="0">
              <a:buNone/>
              <a:defRPr sz="2000"/>
            </a:lvl5pPr>
            <a:lvl6pPr marL="2255520" indent="0">
              <a:buNone/>
              <a:defRPr sz="2000"/>
            </a:lvl6pPr>
            <a:lvl7pPr marL="2707005" indent="0">
              <a:buNone/>
              <a:defRPr sz="2000"/>
            </a:lvl7pPr>
            <a:lvl8pPr marL="3157855" indent="0">
              <a:buNone/>
              <a:defRPr sz="2000"/>
            </a:lvl8pPr>
            <a:lvl9pPr marL="360934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0850" indent="0">
              <a:buNone/>
              <a:defRPr sz="1400"/>
            </a:lvl2pPr>
            <a:lvl3pPr marL="902335" indent="0">
              <a:buNone/>
              <a:defRPr sz="1200"/>
            </a:lvl3pPr>
            <a:lvl4pPr marL="1353185" indent="0">
              <a:buNone/>
              <a:defRPr sz="900"/>
            </a:lvl4pPr>
            <a:lvl5pPr marL="1804670" indent="0">
              <a:buNone/>
              <a:defRPr sz="900"/>
            </a:lvl5pPr>
            <a:lvl6pPr marL="2255520" indent="0">
              <a:buNone/>
              <a:defRPr sz="900"/>
            </a:lvl6pPr>
            <a:lvl7pPr marL="2707005" indent="0">
              <a:buNone/>
              <a:defRPr sz="900"/>
            </a:lvl7pPr>
            <a:lvl8pPr marL="3157855" indent="0">
              <a:buNone/>
              <a:defRPr sz="900"/>
            </a:lvl8pPr>
            <a:lvl9pPr marL="360934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>
            <a:fillRect/>
          </a:stretch>
        </p:blipFill>
        <p:spPr>
          <a:xfrm>
            <a:off x="33" y="4483607"/>
            <a:ext cx="3197901" cy="23744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>
            <a:fillRect/>
          </a:stretch>
        </p:blipFill>
        <p:spPr>
          <a:xfrm>
            <a:off x="10060398" y="5"/>
            <a:ext cx="2131639" cy="3508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>
            <a:fillRect/>
          </a:stretch>
        </p:blipFill>
        <p:spPr>
          <a:xfrm>
            <a:off x="33" y="4483607"/>
            <a:ext cx="3197901" cy="23744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>
            <a:fillRect/>
          </a:stretch>
        </p:blipFill>
        <p:spPr>
          <a:xfrm>
            <a:off x="10060398" y="5"/>
            <a:ext cx="2131639" cy="3508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7" y="2130454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25" y="3886205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3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2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0" y="4406923"/>
            <a:ext cx="10363199" cy="1362076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0" y="2906738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88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7825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170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65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5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47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35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23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25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25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1535117"/>
            <a:ext cx="5386919" cy="63976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810" indent="0">
              <a:buNone/>
              <a:defRPr sz="2800" b="1"/>
            </a:lvl2pPr>
            <a:lvl3pPr marL="1278255" indent="0">
              <a:buNone/>
              <a:defRPr sz="2600" b="1"/>
            </a:lvl3pPr>
            <a:lvl4pPr marL="1917065" indent="0">
              <a:buNone/>
              <a:defRPr sz="2300" b="1"/>
            </a:lvl4pPr>
            <a:lvl5pPr marL="2556510" indent="0">
              <a:buNone/>
              <a:defRPr sz="2300" b="1"/>
            </a:lvl5pPr>
            <a:lvl6pPr marL="3195320" indent="0">
              <a:buNone/>
              <a:defRPr sz="2300" b="1"/>
            </a:lvl6pPr>
            <a:lvl7pPr marL="3834765" indent="0">
              <a:buNone/>
              <a:defRPr sz="2300" b="1"/>
            </a:lvl7pPr>
            <a:lvl8pPr marL="4473575" indent="0">
              <a:buNone/>
              <a:defRPr sz="2300" b="1"/>
            </a:lvl8pPr>
            <a:lvl9pPr marL="511238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6" y="2174878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5" y="1535117"/>
            <a:ext cx="5389033" cy="63976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810" indent="0">
              <a:buNone/>
              <a:defRPr sz="2800" b="1"/>
            </a:lvl2pPr>
            <a:lvl3pPr marL="1278255" indent="0">
              <a:buNone/>
              <a:defRPr sz="2600" b="1"/>
            </a:lvl3pPr>
            <a:lvl4pPr marL="1917065" indent="0">
              <a:buNone/>
              <a:defRPr sz="2300" b="1"/>
            </a:lvl4pPr>
            <a:lvl5pPr marL="2556510" indent="0">
              <a:buNone/>
              <a:defRPr sz="2300" b="1"/>
            </a:lvl5pPr>
            <a:lvl6pPr marL="3195320" indent="0">
              <a:buNone/>
              <a:defRPr sz="2300" b="1"/>
            </a:lvl6pPr>
            <a:lvl7pPr marL="3834765" indent="0">
              <a:buNone/>
              <a:defRPr sz="2300" b="1"/>
            </a:lvl7pPr>
            <a:lvl8pPr marL="4473575" indent="0">
              <a:buNone/>
              <a:defRPr sz="2300" b="1"/>
            </a:lvl8pPr>
            <a:lvl9pPr marL="511238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5" y="2174878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9" y="273079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28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38810" indent="0">
              <a:buNone/>
              <a:defRPr sz="1700"/>
            </a:lvl2pPr>
            <a:lvl3pPr marL="1278255" indent="0">
              <a:buNone/>
              <a:defRPr sz="1300"/>
            </a:lvl3pPr>
            <a:lvl4pPr marL="1917065" indent="0">
              <a:buNone/>
              <a:defRPr sz="1200"/>
            </a:lvl4pPr>
            <a:lvl5pPr marL="2556510" indent="0">
              <a:buNone/>
              <a:defRPr sz="1200"/>
            </a:lvl5pPr>
            <a:lvl6pPr marL="3195320" indent="0">
              <a:buNone/>
              <a:defRPr sz="1200"/>
            </a:lvl6pPr>
            <a:lvl7pPr marL="3834765" indent="0">
              <a:buNone/>
              <a:defRPr sz="1200"/>
            </a:lvl7pPr>
            <a:lvl8pPr marL="4473575" indent="0">
              <a:buNone/>
              <a:defRPr sz="1200"/>
            </a:lvl8pPr>
            <a:lvl9pPr marL="51123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9" y="4800605"/>
            <a:ext cx="73152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9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38810" indent="0">
              <a:buNone/>
              <a:defRPr sz="3900"/>
            </a:lvl2pPr>
            <a:lvl3pPr marL="1278255" indent="0">
              <a:buNone/>
              <a:defRPr sz="3300"/>
            </a:lvl3pPr>
            <a:lvl4pPr marL="1917065" indent="0">
              <a:buNone/>
              <a:defRPr sz="2800"/>
            </a:lvl4pPr>
            <a:lvl5pPr marL="2556510" indent="0">
              <a:buNone/>
              <a:defRPr sz="2800"/>
            </a:lvl5pPr>
            <a:lvl6pPr marL="3195320" indent="0">
              <a:buNone/>
              <a:defRPr sz="2800"/>
            </a:lvl6pPr>
            <a:lvl7pPr marL="3834765" indent="0">
              <a:buNone/>
              <a:defRPr sz="2800"/>
            </a:lvl7pPr>
            <a:lvl8pPr marL="4473575" indent="0">
              <a:buNone/>
              <a:defRPr sz="2800"/>
            </a:lvl8pPr>
            <a:lvl9pPr marL="5112385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9" y="5367354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38810" indent="0">
              <a:buNone/>
              <a:defRPr sz="1700"/>
            </a:lvl2pPr>
            <a:lvl3pPr marL="1278255" indent="0">
              <a:buNone/>
              <a:defRPr sz="1300"/>
            </a:lvl3pPr>
            <a:lvl4pPr marL="1917065" indent="0">
              <a:buNone/>
              <a:defRPr sz="1200"/>
            </a:lvl4pPr>
            <a:lvl5pPr marL="2556510" indent="0">
              <a:buNone/>
              <a:defRPr sz="1200"/>
            </a:lvl5pPr>
            <a:lvl6pPr marL="3195320" indent="0">
              <a:buNone/>
              <a:defRPr sz="1200"/>
            </a:lvl6pPr>
            <a:lvl7pPr marL="3834765" indent="0">
              <a:buNone/>
              <a:defRPr sz="1200"/>
            </a:lvl7pPr>
            <a:lvl8pPr marL="4473575" indent="0">
              <a:buNone/>
              <a:defRPr sz="1200"/>
            </a:lvl8pPr>
            <a:lvl9pPr marL="51123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27464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3" y="274644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0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9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6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9" y="168116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9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4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4" y="98744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7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7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9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7" y="17098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7" y="4589538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24" y="1825629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4" y="168116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4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32" y="457248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5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32" y="2057414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3765" indent="0">
              <a:buNone/>
              <a:defRPr sz="1200"/>
            </a:lvl3pPr>
            <a:lvl4pPr marL="1370965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1930" indent="0">
              <a:buNone/>
              <a:defRPr sz="1100"/>
            </a:lvl7pPr>
            <a:lvl8pPr marL="3199130" indent="0">
              <a:buNone/>
              <a:defRPr sz="1100"/>
            </a:lvl8pPr>
            <a:lvl9pPr marL="365633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32" y="457248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5" y="9875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32" y="2057414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3765" indent="0">
              <a:buNone/>
              <a:defRPr sz="1200"/>
            </a:lvl3pPr>
            <a:lvl4pPr marL="1370965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1930" indent="0">
              <a:buNone/>
              <a:defRPr sz="1100"/>
            </a:lvl7pPr>
            <a:lvl8pPr marL="3199130" indent="0">
              <a:buNone/>
              <a:defRPr sz="1100"/>
            </a:lvl8pPr>
            <a:lvl9pPr marL="365633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97" y="6492987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17" y="635646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82" y="650145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7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3"/>
            <a:ext cx="41148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6426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26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26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26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26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330" algn="ctr" defTabSz="106426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660" algn="ctr" defTabSz="106426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625" algn="ctr" defTabSz="106426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3955" algn="ctr" defTabSz="106426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415" indent="-399415" algn="l" defTabSz="1064260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6140" indent="-333375" algn="l" defTabSz="1064260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0960" indent="-266065" algn="l" defTabSz="1064260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3090" indent="-266065" algn="l" defTabSz="1064260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5855" indent="-266065" algn="l" defTabSz="1064260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4185" indent="-266065" algn="l" defTabSz="1064260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2515" indent="-266065" algn="l" defTabSz="1064260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1480" indent="-266065" algn="l" defTabSz="1064260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29810" indent="-266065" algn="l" defTabSz="1064260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66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95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28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61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58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91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65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6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65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76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58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4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9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7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algn="l" defTabSz="9023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185" algn="l" defTabSz="9023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670" algn="l" defTabSz="9023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520" algn="l" defTabSz="9023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005" algn="l" defTabSz="9023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55" algn="l" defTabSz="9023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340" algn="l" defTabSz="9023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7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3"/>
            <a:ext cx="41148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4" y="274662"/>
            <a:ext cx="10972801" cy="1143000"/>
          </a:xfrm>
          <a:prstGeom prst="rect">
            <a:avLst/>
          </a:prstGeom>
        </p:spPr>
        <p:txBody>
          <a:bodyPr vert="horz" lIns="95607" tIns="47803" rIns="95607" bIns="478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4" y="1600225"/>
            <a:ext cx="10972801" cy="4525963"/>
          </a:xfrm>
          <a:prstGeom prst="rect">
            <a:avLst/>
          </a:prstGeom>
        </p:spPr>
        <p:txBody>
          <a:bodyPr vert="horz" lIns="95607" tIns="47803" rIns="95607" bIns="478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23" y="6356356"/>
            <a:ext cx="2844801" cy="365125"/>
          </a:xfrm>
          <a:prstGeom prst="rect">
            <a:avLst/>
          </a:prstGeom>
        </p:spPr>
        <p:txBody>
          <a:bodyPr vert="horz" lIns="95607" tIns="47803" rIns="95607" bIns="4780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4" y="6356356"/>
            <a:ext cx="3860801" cy="365125"/>
          </a:xfrm>
          <a:prstGeom prst="rect">
            <a:avLst/>
          </a:prstGeom>
        </p:spPr>
        <p:txBody>
          <a:bodyPr vert="horz" lIns="95607" tIns="47803" rIns="95607" bIns="4780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5" y="6356356"/>
            <a:ext cx="2844801" cy="365125"/>
          </a:xfrm>
          <a:prstGeom prst="rect">
            <a:avLst/>
          </a:prstGeom>
        </p:spPr>
        <p:txBody>
          <a:bodyPr vert="horz" lIns="95607" tIns="47803" rIns="95607" bIns="4780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278255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25" indent="-47942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8225" indent="-39941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766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71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591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472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417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298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242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2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810" algn="l" defTabSz="12782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55" algn="l" defTabSz="12782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17065" algn="l" defTabSz="12782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56510" algn="l" defTabSz="12782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95320" algn="l" defTabSz="12782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34765" algn="l" defTabSz="12782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73575" algn="l" defTabSz="12782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12385" algn="l" defTabSz="12782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7" tIns="46310" rIns="92617" bIns="463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17" tIns="46310" rIns="92617" bIns="4631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2617" tIns="46310" rIns="92617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2617" tIns="46310" rIns="92617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6"/>
            <a:ext cx="2743200" cy="365125"/>
          </a:xfrm>
          <a:prstGeom prst="rect">
            <a:avLst/>
          </a:prstGeom>
        </p:spPr>
        <p:txBody>
          <a:bodyPr vert="horz" lIns="92617" tIns="46310" rIns="92617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7"/>
            <a:ext cx="10515600" cy="1325563"/>
          </a:xfrm>
          <a:prstGeom prst="rect">
            <a:avLst/>
          </a:prstGeom>
        </p:spPr>
        <p:txBody>
          <a:bodyPr vert="horz" lIns="91404" tIns="45703" rIns="91404" bIns="457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91404" tIns="45703" rIns="91404" bIns="457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2"/>
            <a:ext cx="2743200" cy="365125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62"/>
            <a:ext cx="4114800" cy="365125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62"/>
            <a:ext cx="2743200" cy="365125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7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3"/>
            <a:ext cx="41148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.m4a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0.m4a"/><Relationship Id="rId7" Type="http://schemas.openxmlformats.org/officeDocument/2006/relationships/image" Target="../media/image24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8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8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1610" y="2434624"/>
            <a:ext cx="2414433" cy="7795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altLang="ko-KR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4</a:t>
            </a:r>
            <a:endParaRPr lang="en-US" altLang="ko-K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388826" y="469423"/>
            <a:ext cx="9880600" cy="13976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vi-VN" altLang="en-US" sz="25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KỂ CHUYỆN LỚP 1</a:t>
            </a:r>
          </a:p>
          <a:p>
            <a:pPr algn="ctr"/>
            <a:r>
              <a:rPr lang="vi-VN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Đêm giao thừa ý nghĩa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" y="2434590"/>
            <a:ext cx="11642725" cy="3776345"/>
          </a:xfrm>
          <a:prstGeom prst="rect">
            <a:avLst/>
          </a:prstGeom>
        </p:spPr>
      </p:pic>
      <p:pic>
        <p:nvPicPr>
          <p:cNvPr id="38" name="Picture 30" descr="中国结02"/>
          <p:cNvPicPr>
            <a:picLocks noChangeAspect="1" noChangeArrowheads="1"/>
          </p:cNvPicPr>
          <p:nvPr/>
        </p:nvPicPr>
        <p:blipFill>
          <a:blip r:embed="rId6" cstate="print">
            <a:lum bright="4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9" y="-104439"/>
            <a:ext cx="2035317" cy="243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"/>
          <p:cNvGrpSpPr/>
          <p:nvPr/>
        </p:nvGrpSpPr>
        <p:grpSpPr bwMode="auto">
          <a:xfrm>
            <a:off x="635" y="4587875"/>
            <a:ext cx="12192000" cy="2295525"/>
            <a:chOff x="0" y="1833"/>
            <a:chExt cx="5783" cy="1446"/>
          </a:xfrm>
        </p:grpSpPr>
        <p:pic>
          <p:nvPicPr>
            <p:cNvPr id="40" name="Picture 4" descr="牡丹花0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9075" flipH="1">
              <a:off x="911" y="2410"/>
              <a:ext cx="1394" cy="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5" descr="花一朵"/>
            <p:cNvPicPr>
              <a:picLocks noChangeAspect="1" noChangeArrowheads="1"/>
            </p:cNvPicPr>
            <p:nvPr/>
          </p:nvPicPr>
          <p:blipFill>
            <a:blip r:embed="rId8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74"/>
              <a:ext cx="1429" cy="1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 descr="羊年36"/>
            <p:cNvPicPr>
              <a:picLocks noChangeAspect="1" noChangeArrowheads="1"/>
            </p:cNvPicPr>
            <p:nvPr/>
          </p:nvPicPr>
          <p:blipFill>
            <a:blip r:embed="rId9" cstate="print">
              <a:lum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2548"/>
              <a:ext cx="2359" cy="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7" descr="440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0" y="1833"/>
              <a:ext cx="3493" cy="1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 descr="花一朵"/>
            <p:cNvPicPr>
              <a:picLocks noChangeAspect="1" noChangeArrowheads="1"/>
            </p:cNvPicPr>
            <p:nvPr/>
          </p:nvPicPr>
          <p:blipFill>
            <a:blip r:embed="rId11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8" y="2284"/>
              <a:ext cx="1905" cy="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4"/>
          <p:cNvSpPr/>
          <p:nvPr/>
        </p:nvSpPr>
        <p:spPr>
          <a:xfrm>
            <a:off x="2595840" y="-159"/>
            <a:ext cx="6975872" cy="862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85482" tIns="42742" rIns="85482" bIns="42742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vi-VN" altLang="en-US" sz="2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TÂN BÌNH</a:t>
            </a:r>
          </a:p>
          <a:p>
            <a:pPr algn="ctr">
              <a:spcBef>
                <a:spcPct val="20000"/>
              </a:spcBef>
            </a:pPr>
            <a:r>
              <a:rPr lang="vi-VN" altLang="en-US" sz="2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LÊ VĂN SĨ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11"/>
    </mc:Choice>
    <mc:Fallback xmlns="">
      <p:transition spd="slow" advTm="5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3950" y="193040"/>
            <a:ext cx="6846570" cy="6286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91420" tIns="45710" rIns="91420" bIns="45710" rtlCol="0">
            <a:spAutoFit/>
          </a:bodyPr>
          <a:lstStyle/>
          <a:p>
            <a:pPr algn="ctr" defTabSz="902335">
              <a:defRPr/>
            </a:pPr>
            <a:r>
              <a:rPr 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 An kể về điều </a:t>
            </a:r>
            <a:r>
              <a:rPr lang="en-US" sz="3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56207" r="50000" b="20599"/>
          <a:stretch>
            <a:fillRect/>
          </a:stretch>
        </p:blipFill>
        <p:spPr>
          <a:xfrm>
            <a:off x="38735" y="1356995"/>
            <a:ext cx="5554345" cy="4970780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5732780" y="1539875"/>
            <a:ext cx="6377940" cy="4092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2253" tIns="46126" rIns="92253" bIns="46126" rtlCol="0">
            <a:spAutoFit/>
          </a:bodyPr>
          <a:lstStyle/>
          <a:p>
            <a:pPr algn="l" defTabSz="911860"/>
            <a:r>
              <a:rPr lang="vi-VN" altLang="en-US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Thưa cô, con theo ba mẹ đi tặng quà cho những bạn nhỏ có hoàn cảnh trong xóm ạ.</a:t>
            </a:r>
            <a:endParaRPr lang="vi-VN" altLang="en-US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1860"/>
            <a:endParaRPr lang="vi-V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64565"/>
            <a:endParaRPr lang="vi-V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花型牡丹边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85" y="3175635"/>
            <a:ext cx="6909435" cy="368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20000">
            <a:off x="223520" y="-647065"/>
            <a:ext cx="2325370" cy="23253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5"/>
    </mc:Choice>
    <mc:Fallback xmlns="">
      <p:transition spd="slow" advTm="30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9130" y="421640"/>
            <a:ext cx="9342120" cy="628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91420" tIns="45710" rIns="91420" bIns="45710" rtlCol="0">
            <a:spAutoFit/>
          </a:bodyPr>
          <a:lstStyle/>
          <a:p>
            <a:pPr algn="ctr" defTabSz="902335">
              <a:defRPr/>
            </a:pPr>
            <a:r>
              <a:rPr lang="en-US" sz="3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3" t="62887" r="8050" b="10687"/>
          <a:stretch>
            <a:fillRect/>
          </a:stretch>
        </p:blipFill>
        <p:spPr>
          <a:xfrm>
            <a:off x="215265" y="1610360"/>
            <a:ext cx="5699760" cy="5363845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6440506" y="1791582"/>
            <a:ext cx="4195376" cy="1630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2253" tIns="46126" rIns="92253" bIns="46126" rtlCol="0">
            <a:spAutoFit/>
          </a:bodyPr>
          <a:lstStyle/>
          <a:p>
            <a:pPr defTabSz="964565"/>
            <a:r>
              <a:rPr lang="vi-VN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 </a:t>
            </a:r>
            <a:r>
              <a:rPr lang="vi-VN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  <a:p>
            <a:pPr defTabSz="964565"/>
            <a:endParaRPr lang="vi-VN" alt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花型牡丹边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65" y="3043555"/>
            <a:ext cx="6909435" cy="368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20000">
            <a:off x="110490" y="-353060"/>
            <a:ext cx="1778000" cy="177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8"/>
    </mc:Choice>
    <mc:Fallback xmlns="">
      <p:transition spd="slow" advTm="2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1" y="4849091"/>
            <a:ext cx="8562512" cy="20089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3808" tIns="61904" rIns="123808" bIns="6190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375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PHỤ HUYNH VÀ HỌC SINH NĂM MỚI AN KHANG THỊNH VƯỢNG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3090" y="401781"/>
            <a:ext cx="8866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1018">
        <p14:doors dir="vert"/>
      </p:transition>
    </mc:Choice>
    <mc:Fallback xmlns="">
      <p:transition spd="slow" advTm="111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90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20000" r="50000" b="55556"/>
          <a:stretch>
            <a:fillRect/>
          </a:stretch>
        </p:blipFill>
        <p:spPr>
          <a:xfrm>
            <a:off x="452120" y="773718"/>
            <a:ext cx="5939790" cy="293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0" t="37013" r="3073" b="41307"/>
          <a:stretch>
            <a:fillRect/>
          </a:stretch>
        </p:blipFill>
        <p:spPr>
          <a:xfrm>
            <a:off x="6329045" y="687070"/>
            <a:ext cx="5467350" cy="3024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56207" r="50000" b="20599"/>
          <a:stretch>
            <a:fillRect/>
          </a:stretch>
        </p:blipFill>
        <p:spPr>
          <a:xfrm>
            <a:off x="-101600" y="3711575"/>
            <a:ext cx="5939790" cy="314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3" t="62887" r="8050" b="10687"/>
          <a:stretch>
            <a:fillRect/>
          </a:stretch>
        </p:blipFill>
        <p:spPr>
          <a:xfrm>
            <a:off x="6172835" y="3711575"/>
            <a:ext cx="5699760" cy="309308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955290" y="100965"/>
            <a:ext cx="6690360" cy="6915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vi-VN" altLang="en-US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4: Đêm giao thừa ý nghĩa</a:t>
            </a:r>
            <a:endParaRPr lang="en-US" sz="3900" dirty="0"/>
          </a:p>
        </p:txBody>
      </p:sp>
      <p:pic>
        <p:nvPicPr>
          <p:cNvPr id="9" name="Picture 3" descr="花型牡丹边"/>
          <p:cNvPicPr>
            <a:picLocks noChangeAspect="1" noChangeArrowheads="1"/>
          </p:cNvPicPr>
          <p:nvPr/>
        </p:nvPicPr>
        <p:blipFill rotWithShape="1"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0"/>
            <a:ext cx="30067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花型牡丹边"/>
          <p:cNvPicPr>
            <a:picLocks noChangeAspect="1" noChangeArrowheads="1"/>
          </p:cNvPicPr>
          <p:nvPr/>
        </p:nvPicPr>
        <p:blipFill rotWithShape="1"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97695" y="495300"/>
            <a:ext cx="3088640" cy="229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48"/>
    </mc:Choice>
    <mc:Fallback xmlns="">
      <p:transition spd="slow" advTm="43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90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20000" r="50000" b="55556"/>
          <a:stretch>
            <a:fillRect/>
          </a:stretch>
        </p:blipFill>
        <p:spPr>
          <a:xfrm>
            <a:off x="1593273" y="120650"/>
            <a:ext cx="9836727" cy="6346825"/>
          </a:xfrm>
          <a:prstGeom prst="rect">
            <a:avLst/>
          </a:prstGeom>
        </p:spPr>
      </p:pic>
      <p:pic>
        <p:nvPicPr>
          <p:cNvPr id="2" name="Picture 3" descr="花型牡丹边"/>
          <p:cNvPicPr>
            <a:picLocks noChangeAspect="1" noChangeArrowheads="1"/>
          </p:cNvPicPr>
          <p:nvPr/>
        </p:nvPicPr>
        <p:blipFill rotWithShape="1"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1564"/>
            <a:ext cx="3088640" cy="229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8"/>
    </mc:Choice>
    <mc:Fallback xmlns="">
      <p:transition spd="slow" advTm="4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90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0" t="37013" r="3073" b="41307"/>
          <a:stretch>
            <a:fillRect/>
          </a:stretch>
        </p:blipFill>
        <p:spPr>
          <a:xfrm>
            <a:off x="1909490" y="1021978"/>
            <a:ext cx="9379527" cy="5882825"/>
          </a:xfrm>
          <a:prstGeom prst="rect">
            <a:avLst/>
          </a:prstGeom>
        </p:spPr>
      </p:pic>
      <p:pic>
        <p:nvPicPr>
          <p:cNvPr id="2" name="Picture 3" descr="花型牡丹边"/>
          <p:cNvPicPr>
            <a:picLocks noChangeAspect="1" noChangeArrowheads="1"/>
          </p:cNvPicPr>
          <p:nvPr/>
        </p:nvPicPr>
        <p:blipFill rotWithShape="1"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0"/>
            <a:ext cx="477266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2"/>
    </mc:Choice>
    <mc:Fallback xmlns="">
      <p:transition spd="slow" advTm="19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90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56207" r="50000" b="20599"/>
          <a:stretch>
            <a:fillRect/>
          </a:stretch>
        </p:blipFill>
        <p:spPr>
          <a:xfrm>
            <a:off x="560011" y="0"/>
            <a:ext cx="10620607" cy="6799580"/>
          </a:xfrm>
          <a:prstGeom prst="rect">
            <a:avLst/>
          </a:prstGeom>
        </p:spPr>
      </p:pic>
      <p:pic>
        <p:nvPicPr>
          <p:cNvPr id="2" name="Picture 4" descr="花型牡丹边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48" y="2643620"/>
            <a:ext cx="690943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7"/>
    </mc:Choice>
    <mc:Fallback xmlns="">
      <p:transition spd="slow" advTm="2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90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3" t="62887" r="8050" b="10687"/>
          <a:stretch>
            <a:fillRect/>
          </a:stretch>
        </p:blipFill>
        <p:spPr>
          <a:xfrm>
            <a:off x="1454727" y="304800"/>
            <a:ext cx="10668058" cy="6708775"/>
          </a:xfrm>
          <a:prstGeom prst="rect">
            <a:avLst/>
          </a:prstGeom>
        </p:spPr>
      </p:pic>
      <p:pic>
        <p:nvPicPr>
          <p:cNvPr id="8" name="Picture 3" descr="花型牡丹边"/>
          <p:cNvPicPr>
            <a:picLocks noChangeAspect="1" noChangeArrowheads="1"/>
          </p:cNvPicPr>
          <p:nvPr/>
        </p:nvPicPr>
        <p:blipFill rotWithShape="1"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0"/>
            <a:ext cx="6303645" cy="229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7"/>
    </mc:Choice>
    <mc:Fallback xmlns="">
      <p:transition spd="slow" advTm="2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6081" y="4012629"/>
            <a:ext cx="8012801" cy="2275840"/>
          </a:xfrm>
          <a:prstGeom prst="rect">
            <a:avLst/>
          </a:prstGeom>
          <a:noFill/>
        </p:spPr>
        <p:txBody>
          <a:bodyPr wrap="square" lIns="122216" tIns="61108" rIns="122216" bIns="61108">
            <a:spAutoFit/>
          </a:bodyPr>
          <a:lstStyle/>
          <a:p>
            <a:pPr algn="ctr" defTabSz="1278255">
              <a:defRPr/>
            </a:pP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4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48"/>
    </mc:Choice>
    <mc:Fallback xmlns="">
      <p:transition spd="slow" advTm="13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3660"/>
            <a:ext cx="5965190" cy="1167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91420" tIns="45710" rIns="91420" bIns="45710" rtlCol="0">
            <a:spAutoFit/>
          </a:bodyPr>
          <a:lstStyle/>
          <a:p>
            <a:pPr algn="ctr" defTabSz="902335">
              <a:defRPr/>
            </a:pPr>
            <a:r>
              <a:rPr lang="vi-VN" alt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yêu cầu các bạn kể về điều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20000" r="50000" b="55556"/>
          <a:stretch>
            <a:fillRect/>
          </a:stretch>
        </p:blipFill>
        <p:spPr>
          <a:xfrm>
            <a:off x="-148590" y="1394460"/>
            <a:ext cx="5894705" cy="5320030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5746116" y="4298314"/>
            <a:ext cx="6445250" cy="22629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2253" tIns="46126" rIns="92253" bIns="46126" rtlCol="0">
            <a:spAutoFit/>
          </a:bodyPr>
          <a:lstStyle/>
          <a:p>
            <a:pPr algn="l" defTabSz="911860"/>
            <a:r>
              <a:rPr lang="vi-VN" altLang="en-US" sz="47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Đêm giao thừa vừa qua của các con thế nào?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797675" y="0"/>
            <a:ext cx="5393690" cy="354711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8"/>
    </mc:Choice>
    <mc:Fallback xmlns="">
      <p:transition spd="slow" advTm="29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7045" y="1232535"/>
            <a:ext cx="6624955" cy="6286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91420" tIns="45710" rIns="91420" bIns="45710" rtlCol="0">
            <a:spAutoFit/>
          </a:bodyPr>
          <a:lstStyle/>
          <a:p>
            <a:pPr algn="ctr" defTabSz="902335">
              <a:defRPr/>
            </a:pPr>
            <a:r>
              <a:rPr lang="vi-VN" altLang="en-US" sz="3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Hải kể về điều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0" t="37013" r="3073" b="41307"/>
          <a:stretch>
            <a:fillRect/>
          </a:stretch>
        </p:blipFill>
        <p:spPr>
          <a:xfrm>
            <a:off x="5860415" y="1971675"/>
            <a:ext cx="6212205" cy="4700270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635" y="3253740"/>
            <a:ext cx="5888990" cy="2168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2253" tIns="46126" rIns="92253" bIns="46126" rtlCol="0">
            <a:spAutoFit/>
          </a:bodyPr>
          <a:lstStyle/>
          <a:p>
            <a:pPr defTabSz="964565"/>
            <a:r>
              <a:rPr lang="vi-VN" altLang="en-US" sz="4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Thưa cô, ba mẹ chở con đi xem pháo hoa. Thích lắm ạ.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21285"/>
            <a:ext cx="5889625" cy="287401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5"/>
    </mc:Choice>
    <mc:Fallback xmlns=""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90133&quot;&gt;&lt;property id=&quot;20148&quot; value=&quot;5&quot;/&gt;&lt;property id=&quot;20300&quot; value=&quot;Slide 4&quot;/&gt;&lt;property id=&quot;20307&quot; value=&quot;287&quot;/&gt;&lt;/object&gt;&lt;object type=&quot;3&quot; unique_id=&quot;504130&quot;&gt;&lt;property id=&quot;20148&quot; value=&quot;5&quot;/&gt;&lt;property id=&quot;20300&quot; value=&quot;Slide 6&quot;/&gt;&lt;property id=&quot;20307&quot; value=&quot;331&quot;/&gt;&lt;/object&gt;&lt;object type=&quot;3&quot; unique_id=&quot;504131&quot;&gt;&lt;property id=&quot;20148&quot; value=&quot;5&quot;/&gt;&lt;property id=&quot;20300&quot; value=&quot;Slide 7&quot;/&gt;&lt;property id=&quot;20307&quot; value=&quot;332&quot;/&gt;&lt;/object&gt;&lt;object type=&quot;3&quot; unique_id=&quot;504227&quot;&gt;&lt;property id=&quot;20148&quot; value=&quot;5&quot;/&gt;&lt;property id=&quot;20300&quot; value=&quot;Slide 8&quot;/&gt;&lt;property id=&quot;20307&quot; value=&quot;333&quot;/&gt;&lt;/object&gt;&lt;object type=&quot;3&quot; unique_id=&quot;504328&quot;&gt;&lt;property id=&quot;20148&quot; value=&quot;5&quot;/&gt;&lt;property id=&quot;20300&quot; value=&quot;Slide 9&quot;/&gt;&lt;property id=&quot;20307&quot; value=&quot;334&quot;/&gt;&lt;/object&gt;&lt;object type=&quot;3&quot; unique_id=&quot;504392&quot;&gt;&lt;property id=&quot;20148&quot; value=&quot;5&quot;/&gt;&lt;property id=&quot;20300&quot; value=&quot;Slide 10&quot;/&gt;&lt;property id=&quot;20307&quot; value=&quot;335&quot;/&gt;&lt;/object&gt;&lt;object type=&quot;3&quot; unique_id=&quot;504690&quot;&gt;&lt;property id=&quot;20148&quot; value=&quot;5&quot;/&gt;&lt;property id=&quot;20300&quot; value=&quot;Slide 12&quot;/&gt;&lt;property id=&quot;20307&quot; value=&quot;337&quot;/&gt;&lt;/object&gt;&lt;object type=&quot;3&quot; unique_id=&quot;504691&quot;&gt;&lt;property id=&quot;20148&quot; value=&quot;5&quot;/&gt;&lt;property id=&quot;20300&quot; value=&quot;Slide 13&quot;/&gt;&lt;property id=&quot;20307&quot; value=&quot;344&quot;/&gt;&lt;/object&gt;&lt;object type=&quot;3&quot; unique_id=&quot;504695&quot;&gt;&lt;property id=&quot;20148&quot; value=&quot;5&quot;/&gt;&lt;property id=&quot;20300&quot; value=&quot;Slide 17&quot;/&gt;&lt;property id=&quot;20307&quot; value=&quot;342&quot;/&gt;&lt;/object&gt;&lt;object type=&quot;3&quot; unique_id=&quot;505116&quot;&gt;&lt;property id=&quot;20148&quot; value=&quot;5&quot;/&gt;&lt;property id=&quot;20300&quot; value=&quot;Slide 18&quot;/&gt;&lt;property id=&quot;20307&quot; value=&quot;348&quot;/&gt;&lt;/object&gt;&lt;object type=&quot;3&quot; unique_id=&quot;517052&quot;&gt;&lt;property id=&quot;20148&quot; value=&quot;5&quot;/&gt;&lt;property id=&quot;20300&quot; value=&quot;Slide 1&quot;/&gt;&lt;property id=&quot;20307&quot; value=&quot;350&quot;/&gt;&lt;/object&gt;&lt;object type=&quot;3&quot; unique_id=&quot;517168&quot;&gt;&lt;property id=&quot;20148&quot; value=&quot;5&quot;/&gt;&lt;property id=&quot;20300&quot; value=&quot;Slide 3&quot;/&gt;&lt;property id=&quot;20307&quot; value=&quot;351&quot;/&gt;&lt;/object&gt;&lt;object type=&quot;3&quot; unique_id=&quot;517547&quot;&gt;&lt;property id=&quot;20148&quot; value=&quot;5&quot;/&gt;&lt;property id=&quot;20300&quot; value=&quot;Slide 14&quot;/&gt;&lt;property id=&quot;20307&quot; value=&quot;353&quot;/&gt;&lt;/object&gt;&lt;object type=&quot;3&quot; unique_id=&quot;517548&quot;&gt;&lt;property id=&quot;20148&quot; value=&quot;5&quot;/&gt;&lt;property id=&quot;20300&quot; value=&quot;Slide 15&quot;/&gt;&lt;property id=&quot;20307&quot; value=&quot;354&quot;/&gt;&lt;/object&gt;&lt;object type=&quot;3&quot; unique_id=&quot;517549&quot;&gt;&lt;property id=&quot;20148&quot; value=&quot;5&quot;/&gt;&lt;property id=&quot;20300&quot; value=&quot;Slide 16&quot;/&gt;&lt;property id=&quot;20307&quot; value=&quot;355&quot;/&gt;&lt;/object&gt;&lt;object type=&quot;3&quot; unique_id=&quot;527033&quot;&gt;&lt;property id=&quot;20148&quot; value=&quot;5&quot;/&gt;&lt;property id=&quot;20300&quot; value=&quot;Slide 11&quot;/&gt;&lt;property id=&quot;20307&quot; value=&quot;356&quot;/&gt;&lt;/object&gt;&lt;object type=&quot;3&quot; unique_id=&quot;527115&quot;&gt;&lt;property id=&quot;20148&quot; value=&quot;5&quot;/&gt;&lt;property id=&quot;20300&quot; value=&quot;Slide 2&quot;/&gt;&lt;property id=&quot;20307&quot; value=&quot;357&quot;/&gt;&lt;/object&gt;&lt;object type=&quot;3&quot; unique_id=&quot;527198&quot;&gt;&lt;property id=&quot;20148&quot; value=&quot;5&quot;/&gt;&lt;property id=&quot;20300&quot; value=&quot;Slide 5&quot;/&gt;&lt;property id=&quot;20307&quot; value=&quot;358&quot;/&gt;&lt;/object&gt;&lt;/object&gt;&lt;object type=&quot;8&quot; unique_id=&quot;1003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.8|8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170</Words>
  <Application>Microsoft Office PowerPoint</Application>
  <PresentationFormat>Widescreen</PresentationFormat>
  <Paragraphs>18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等线</vt:lpstr>
      <vt:lpstr>맑은 고딕</vt:lpstr>
      <vt:lpstr>微软雅黑</vt:lpstr>
      <vt:lpstr>黑体</vt:lpstr>
      <vt:lpstr>微软雅黑 Light</vt:lpstr>
      <vt:lpstr>Arial</vt:lpstr>
      <vt:lpstr>Arial Black</vt:lpstr>
      <vt:lpstr>Calibri</vt:lpstr>
      <vt:lpstr>Calibri Light</vt:lpstr>
      <vt:lpstr>Times New Roman</vt:lpstr>
      <vt:lpstr>Verdana</vt:lpstr>
      <vt:lpstr>VNI-Avo</vt:lpstr>
      <vt:lpstr>Wingdings</vt:lpstr>
      <vt:lpstr>Office Theme</vt:lpstr>
      <vt:lpstr>sample</vt:lpstr>
      <vt:lpstr>2_Office 主题​​</vt:lpstr>
      <vt:lpstr>4_Office Theme</vt:lpstr>
      <vt:lpstr>5_Office Theme</vt:lpstr>
      <vt:lpstr>4_Office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asus</cp:lastModifiedBy>
  <cp:revision>299</cp:revision>
  <dcterms:created xsi:type="dcterms:W3CDTF">2021-01-11T01:39:00Z</dcterms:created>
  <dcterms:modified xsi:type="dcterms:W3CDTF">2021-02-23T10:51:45Z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